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39F71-A449-D843-8040-0109CED76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Het lijndiagram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03AF26-D5DB-1B43-B060-CAD327ED6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Leervraag: Hoe kan je informatie halen uit een lijndiagram?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Het antwoord van de leervraag vind je in de powerpoint</a:t>
            </a:r>
            <a:endParaRPr lang="nl-NL"/>
          </a:p>
        </p:txBody>
      </p:sp>
      <p:pic>
        <p:nvPicPr>
          <p:cNvPr id="4" name="het lijndiagram">
            <a:hlinkClick r:id="" action="ppaction://media"/>
            <a:extLst>
              <a:ext uri="{FF2B5EF4-FFF2-40B4-BE49-F238E27FC236}">
                <a16:creationId xmlns:a16="http://schemas.microsoft.com/office/drawing/2014/main" id="{64922758-0ABB-4270-85ED-C75908B03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39BEB-EE7C-1349-B166-5A0E1F497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15" y="799908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b="1" i="1"/>
              <a:t>Een lijndiagram toont de ontwikkeling van een verschijnsel:</a:t>
            </a:r>
          </a:p>
          <a:p>
            <a:pPr>
              <a:buFontTx/>
              <a:buChar char="-"/>
            </a:pPr>
            <a:r>
              <a:rPr lang="en-US"/>
              <a:t>Een opgaande lijn betekent een toename;</a:t>
            </a:r>
          </a:p>
          <a:p>
            <a:pPr>
              <a:buFontTx/>
              <a:buChar char="-"/>
            </a:pPr>
            <a:r>
              <a:rPr lang="en-US"/>
              <a:t>Een neergaande lijn betekent een afname. </a:t>
            </a:r>
            <a:endParaRPr lang="nl-NL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35F6602-CDD6-47A0-92A4-548718F53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3B5B6B-6EC2-4C45-BBB9-3BEBBD16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929795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b="1" i="1"/>
              <a:t>De betekenis van de gegevens in een lijndiagram staat in: </a:t>
            </a:r>
          </a:p>
          <a:p>
            <a:pPr>
              <a:buFontTx/>
              <a:buChar char="-"/>
            </a:pPr>
            <a:r>
              <a:rPr lang="en-US"/>
              <a:t>De titel;</a:t>
            </a:r>
          </a:p>
          <a:p>
            <a:pPr>
              <a:buFontTx/>
              <a:buChar char="-"/>
            </a:pPr>
            <a:r>
              <a:rPr lang="en-US"/>
              <a:t>De getallen en de tekst langs de horizontale as;</a:t>
            </a:r>
          </a:p>
          <a:p>
            <a:pPr>
              <a:buFontTx/>
              <a:buChar char="-"/>
            </a:pPr>
            <a:r>
              <a:rPr lang="en-US"/>
              <a:t>De getallen en de tekst langs de verticale as;</a:t>
            </a:r>
          </a:p>
          <a:p>
            <a:pPr>
              <a:buFontTx/>
              <a:buChar char="-"/>
            </a:pPr>
            <a:r>
              <a:rPr lang="en-US"/>
              <a:t>De legenda.</a:t>
            </a:r>
          </a:p>
          <a:p>
            <a:pPr>
              <a:buFontTx/>
              <a:buChar char="-"/>
            </a:pPr>
            <a:endParaRPr lang="en-US"/>
          </a:p>
          <a:p>
            <a:pPr marL="0" indent="0">
              <a:buNone/>
            </a:pPr>
            <a:r>
              <a:rPr lang="en-US"/>
              <a:t>Aan de lijnen in een kun je altijd een conclusie verbinden. </a:t>
            </a:r>
            <a:endParaRPr lang="nl-NL"/>
          </a:p>
        </p:txBody>
      </p:sp>
      <p:pic>
        <p:nvPicPr>
          <p:cNvPr id="4" name="lijndiagram1">
            <a:hlinkClick r:id="" action="ppaction://media"/>
            <a:extLst>
              <a:ext uri="{FF2B5EF4-FFF2-40B4-BE49-F238E27FC236}">
                <a16:creationId xmlns:a16="http://schemas.microsoft.com/office/drawing/2014/main" id="{5D8750A4-D2F9-46EB-99E7-178A402EF8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46E87-46D4-184E-A382-A52F5661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Antwoord op de leervraag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4EE83A-6E9E-154C-8FA9-BD2F47079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33" y="1501294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r>
              <a:rPr lang="en-US"/>
              <a:t>Je kijkt of de lijn sijgend of dalend is.  Ook kijk je naar de betekenis van de gegeven informatie, zo kan je informatie halen uit een diagram.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3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Breedbeeld</PresentationFormat>
  <Paragraphs>19</Paragraphs>
  <Slides>4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Hemels</vt:lpstr>
      <vt:lpstr>Het lijndiagram</vt:lpstr>
      <vt:lpstr>PowerPoint-presentatie</vt:lpstr>
      <vt:lpstr>PowerPoint-presentatie</vt:lpstr>
      <vt:lpstr>Antwoord op de leervraag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lijndiagram</dc:title>
  <dc:creator>Zeynep Genç (0962061)</dc:creator>
  <cp:lastModifiedBy>Zeynep Genç (0962061)</cp:lastModifiedBy>
  <cp:revision>2</cp:revision>
  <dcterms:created xsi:type="dcterms:W3CDTF">2020-04-01T19:09:27Z</dcterms:created>
  <dcterms:modified xsi:type="dcterms:W3CDTF">2020-05-01T15:58:20Z</dcterms:modified>
</cp:coreProperties>
</file>